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3" r:id="rId4"/>
  </p:sldMasterIdLst>
  <p:notesMasterIdLst>
    <p:notesMasterId r:id="rId9"/>
  </p:notesMasterIdLst>
  <p:sldIdLst>
    <p:sldId id="256" r:id="rId5"/>
    <p:sldId id="308" r:id="rId6"/>
    <p:sldId id="305" r:id="rId7"/>
    <p:sldId id="28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D7D"/>
    <a:srgbClr val="CEECDE"/>
    <a:srgbClr val="FED403"/>
    <a:srgbClr val="0B2F43"/>
    <a:srgbClr val="FFDF64"/>
    <a:srgbClr val="FED502"/>
    <a:srgbClr val="FED501"/>
    <a:srgbClr val="FED402"/>
    <a:srgbClr val="FFD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D571EC-6710-47CE-B7CF-B841E504B986}" v="3" dt="2025-07-23T08:25:40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6" y="1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Lynch" userId="de483806-6fbb-47d0-8c8a-e24ea3d35ef7" providerId="ADAL" clId="{F9D571EC-6710-47CE-B7CF-B841E504B986}"/>
    <pc:docChg chg="custSel delSld modSld">
      <pc:chgData name="Emma Lynch" userId="de483806-6fbb-47d0-8c8a-e24ea3d35ef7" providerId="ADAL" clId="{F9D571EC-6710-47CE-B7CF-B841E504B986}" dt="2025-07-23T08:27:13.696" v="337" actId="14100"/>
      <pc:docMkLst>
        <pc:docMk/>
      </pc:docMkLst>
      <pc:sldChg chg="del">
        <pc:chgData name="Emma Lynch" userId="de483806-6fbb-47d0-8c8a-e24ea3d35ef7" providerId="ADAL" clId="{F9D571EC-6710-47CE-B7CF-B841E504B986}" dt="2025-07-23T08:22:25.891" v="50" actId="47"/>
        <pc:sldMkLst>
          <pc:docMk/>
          <pc:sldMk cId="945154901" sldId="288"/>
        </pc:sldMkLst>
      </pc:sldChg>
      <pc:sldChg chg="del">
        <pc:chgData name="Emma Lynch" userId="de483806-6fbb-47d0-8c8a-e24ea3d35ef7" providerId="ADAL" clId="{F9D571EC-6710-47CE-B7CF-B841E504B986}" dt="2025-07-23T08:22:24.989" v="49" actId="47"/>
        <pc:sldMkLst>
          <pc:docMk/>
          <pc:sldMk cId="987892427" sldId="289"/>
        </pc:sldMkLst>
      </pc:sldChg>
      <pc:sldChg chg="del">
        <pc:chgData name="Emma Lynch" userId="de483806-6fbb-47d0-8c8a-e24ea3d35ef7" providerId="ADAL" clId="{F9D571EC-6710-47CE-B7CF-B841E504B986}" dt="2025-07-23T08:21:44.344" v="0" actId="47"/>
        <pc:sldMkLst>
          <pc:docMk/>
          <pc:sldMk cId="2238150573" sldId="292"/>
        </pc:sldMkLst>
      </pc:sldChg>
      <pc:sldChg chg="del">
        <pc:chgData name="Emma Lynch" userId="de483806-6fbb-47d0-8c8a-e24ea3d35ef7" providerId="ADAL" clId="{F9D571EC-6710-47CE-B7CF-B841E504B986}" dt="2025-07-23T08:22:29.093" v="53" actId="47"/>
        <pc:sldMkLst>
          <pc:docMk/>
          <pc:sldMk cId="2887063668" sldId="294"/>
        </pc:sldMkLst>
      </pc:sldChg>
      <pc:sldChg chg="del">
        <pc:chgData name="Emma Lynch" userId="de483806-6fbb-47d0-8c8a-e24ea3d35ef7" providerId="ADAL" clId="{F9D571EC-6710-47CE-B7CF-B841E504B986}" dt="2025-07-23T08:22:28.149" v="52" actId="47"/>
        <pc:sldMkLst>
          <pc:docMk/>
          <pc:sldMk cId="620668868" sldId="296"/>
        </pc:sldMkLst>
      </pc:sldChg>
      <pc:sldChg chg="del">
        <pc:chgData name="Emma Lynch" userId="de483806-6fbb-47d0-8c8a-e24ea3d35ef7" providerId="ADAL" clId="{F9D571EC-6710-47CE-B7CF-B841E504B986}" dt="2025-07-23T08:22:27.073" v="51" actId="47"/>
        <pc:sldMkLst>
          <pc:docMk/>
          <pc:sldMk cId="1100868613" sldId="298"/>
        </pc:sldMkLst>
      </pc:sldChg>
      <pc:sldChg chg="del">
        <pc:chgData name="Emma Lynch" userId="de483806-6fbb-47d0-8c8a-e24ea3d35ef7" providerId="ADAL" clId="{F9D571EC-6710-47CE-B7CF-B841E504B986}" dt="2025-07-23T08:22:24.211" v="48" actId="47"/>
        <pc:sldMkLst>
          <pc:docMk/>
          <pc:sldMk cId="3127736720" sldId="302"/>
        </pc:sldMkLst>
      </pc:sldChg>
      <pc:sldChg chg="addSp delSp modSp mod">
        <pc:chgData name="Emma Lynch" userId="de483806-6fbb-47d0-8c8a-e24ea3d35ef7" providerId="ADAL" clId="{F9D571EC-6710-47CE-B7CF-B841E504B986}" dt="2025-07-23T08:27:13.696" v="337" actId="14100"/>
        <pc:sldMkLst>
          <pc:docMk/>
          <pc:sldMk cId="2599672809" sldId="305"/>
        </pc:sldMkLst>
        <pc:spChg chg="mod">
          <ac:chgData name="Emma Lynch" userId="de483806-6fbb-47d0-8c8a-e24ea3d35ef7" providerId="ADAL" clId="{F9D571EC-6710-47CE-B7CF-B841E504B986}" dt="2025-07-23T08:22:07.722" v="41" actId="20577"/>
          <ac:spMkLst>
            <pc:docMk/>
            <pc:sldMk cId="2599672809" sldId="305"/>
            <ac:spMk id="2" creationId="{00000000-0000-0000-0000-000000000000}"/>
          </ac:spMkLst>
        </pc:spChg>
        <pc:spChg chg="mod">
          <ac:chgData name="Emma Lynch" userId="de483806-6fbb-47d0-8c8a-e24ea3d35ef7" providerId="ADAL" clId="{F9D571EC-6710-47CE-B7CF-B841E504B986}" dt="2025-07-23T08:27:00.502" v="336" actId="20577"/>
          <ac:spMkLst>
            <pc:docMk/>
            <pc:sldMk cId="2599672809" sldId="305"/>
            <ac:spMk id="5" creationId="{6231B29D-8032-671A-3A40-B3950603C277}"/>
          </ac:spMkLst>
        </pc:spChg>
        <pc:picChg chg="add mod">
          <ac:chgData name="Emma Lynch" userId="de483806-6fbb-47d0-8c8a-e24ea3d35ef7" providerId="ADAL" clId="{F9D571EC-6710-47CE-B7CF-B841E504B986}" dt="2025-07-23T08:27:13.696" v="337" actId="14100"/>
          <ac:picMkLst>
            <pc:docMk/>
            <pc:sldMk cId="2599672809" sldId="305"/>
            <ac:picMk id="3" creationId="{2ABB5A59-FC8B-00D0-D784-7E7B92E715EA}"/>
          </ac:picMkLst>
        </pc:picChg>
        <pc:picChg chg="del">
          <ac:chgData name="Emma Lynch" userId="de483806-6fbb-47d0-8c8a-e24ea3d35ef7" providerId="ADAL" clId="{F9D571EC-6710-47CE-B7CF-B841E504B986}" dt="2025-07-23T08:21:51.890" v="2" actId="478"/>
          <ac:picMkLst>
            <pc:docMk/>
            <pc:sldMk cId="2599672809" sldId="305"/>
            <ac:picMk id="4" creationId="{D7FF9583-9D17-9BC6-98DA-6095B22A7EF3}"/>
          </ac:picMkLst>
        </pc:picChg>
      </pc:sldChg>
      <pc:sldChg chg="del">
        <pc:chgData name="Emma Lynch" userId="de483806-6fbb-47d0-8c8a-e24ea3d35ef7" providerId="ADAL" clId="{F9D571EC-6710-47CE-B7CF-B841E504B986}" dt="2025-07-23T08:22:20.816" v="45" actId="47"/>
        <pc:sldMkLst>
          <pc:docMk/>
          <pc:sldMk cId="75150211" sldId="306"/>
        </pc:sldMkLst>
      </pc:sldChg>
      <pc:sldChg chg="del">
        <pc:chgData name="Emma Lynch" userId="de483806-6fbb-47d0-8c8a-e24ea3d35ef7" providerId="ADAL" clId="{F9D571EC-6710-47CE-B7CF-B841E504B986}" dt="2025-07-23T08:22:23.237" v="47" actId="47"/>
        <pc:sldMkLst>
          <pc:docMk/>
          <pc:sldMk cId="443306073" sldId="307"/>
        </pc:sldMkLst>
      </pc:sldChg>
      <pc:sldChg chg="addSp delSp modSp mod">
        <pc:chgData name="Emma Lynch" userId="de483806-6fbb-47d0-8c8a-e24ea3d35ef7" providerId="ADAL" clId="{F9D571EC-6710-47CE-B7CF-B841E504B986}" dt="2025-07-23T08:25:06.613" v="200" actId="20577"/>
        <pc:sldMkLst>
          <pc:docMk/>
          <pc:sldMk cId="3816378808" sldId="308"/>
        </pc:sldMkLst>
        <pc:spChg chg="mod">
          <ac:chgData name="Emma Lynch" userId="de483806-6fbb-47d0-8c8a-e24ea3d35ef7" providerId="ADAL" clId="{F9D571EC-6710-47CE-B7CF-B841E504B986}" dt="2025-07-23T08:25:06.613" v="200" actId="20577"/>
          <ac:spMkLst>
            <pc:docMk/>
            <pc:sldMk cId="3816378808" sldId="308"/>
            <ac:spMk id="2" creationId="{1AD3D42B-CE68-116C-16D1-913147473D06}"/>
          </ac:spMkLst>
        </pc:spChg>
        <pc:spChg chg="add mod">
          <ac:chgData name="Emma Lynch" userId="de483806-6fbb-47d0-8c8a-e24ea3d35ef7" providerId="ADAL" clId="{F9D571EC-6710-47CE-B7CF-B841E504B986}" dt="2025-07-23T08:24:54.397" v="177" actId="255"/>
          <ac:spMkLst>
            <pc:docMk/>
            <pc:sldMk cId="3816378808" sldId="308"/>
            <ac:spMk id="4" creationId="{B3EEAB79-F4DD-94D4-D055-E8B67FCFCC0D}"/>
          </ac:spMkLst>
        </pc:spChg>
        <pc:picChg chg="add mod">
          <ac:chgData name="Emma Lynch" userId="de483806-6fbb-47d0-8c8a-e24ea3d35ef7" providerId="ADAL" clId="{F9D571EC-6710-47CE-B7CF-B841E504B986}" dt="2025-07-23T08:23:39.026" v="54"/>
          <ac:picMkLst>
            <pc:docMk/>
            <pc:sldMk cId="3816378808" sldId="308"/>
            <ac:picMk id="3" creationId="{9FD9F890-F85D-3300-6A35-708ABDF11D89}"/>
          </ac:picMkLst>
        </pc:picChg>
        <pc:picChg chg="del">
          <ac:chgData name="Emma Lynch" userId="de483806-6fbb-47d0-8c8a-e24ea3d35ef7" providerId="ADAL" clId="{F9D571EC-6710-47CE-B7CF-B841E504B986}" dt="2025-07-23T08:22:12.625" v="42" actId="478"/>
          <ac:picMkLst>
            <pc:docMk/>
            <pc:sldMk cId="3816378808" sldId="308"/>
            <ac:picMk id="5" creationId="{D1BEBDEB-980B-4DB2-57F0-831C30B1BF57}"/>
          </ac:picMkLst>
        </pc:picChg>
        <pc:picChg chg="del mod">
          <ac:chgData name="Emma Lynch" userId="de483806-6fbb-47d0-8c8a-e24ea3d35ef7" providerId="ADAL" clId="{F9D571EC-6710-47CE-B7CF-B841E504B986}" dt="2025-07-23T08:23:59.762" v="56" actId="478"/>
          <ac:picMkLst>
            <pc:docMk/>
            <pc:sldMk cId="3816378808" sldId="308"/>
            <ac:picMk id="7" creationId="{A1D49DB4-9442-6E87-1150-B27C9B5F705A}"/>
          </ac:picMkLst>
        </pc:picChg>
      </pc:sldChg>
      <pc:sldChg chg="del">
        <pc:chgData name="Emma Lynch" userId="de483806-6fbb-47d0-8c8a-e24ea3d35ef7" providerId="ADAL" clId="{F9D571EC-6710-47CE-B7CF-B841E504B986}" dt="2025-07-23T08:21:47.681" v="1" actId="47"/>
        <pc:sldMkLst>
          <pc:docMk/>
          <pc:sldMk cId="4281787662" sldId="309"/>
        </pc:sldMkLst>
      </pc:sldChg>
      <pc:sldChg chg="del">
        <pc:chgData name="Emma Lynch" userId="de483806-6fbb-47d0-8c8a-e24ea3d35ef7" providerId="ADAL" clId="{F9D571EC-6710-47CE-B7CF-B841E504B986}" dt="2025-07-23T08:22:19.659" v="44" actId="47"/>
        <pc:sldMkLst>
          <pc:docMk/>
          <pc:sldMk cId="312759919" sldId="310"/>
        </pc:sldMkLst>
      </pc:sldChg>
      <pc:sldChg chg="del">
        <pc:chgData name="Emma Lynch" userId="de483806-6fbb-47d0-8c8a-e24ea3d35ef7" providerId="ADAL" clId="{F9D571EC-6710-47CE-B7CF-B841E504B986}" dt="2025-07-23T08:22:22.275" v="46" actId="47"/>
        <pc:sldMkLst>
          <pc:docMk/>
          <pc:sldMk cId="3309975651" sldId="311"/>
        </pc:sldMkLst>
      </pc:sldChg>
      <pc:sldChg chg="del">
        <pc:chgData name="Emma Lynch" userId="de483806-6fbb-47d0-8c8a-e24ea3d35ef7" providerId="ADAL" clId="{F9D571EC-6710-47CE-B7CF-B841E504B986}" dt="2025-07-23T08:22:19.111" v="43" actId="47"/>
        <pc:sldMkLst>
          <pc:docMk/>
          <pc:sldMk cId="1528558451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536525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8fb157f605_3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" name="Google Shape;31;g8fb157f605_3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2468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ver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7150" y="1571600"/>
            <a:ext cx="8429700" cy="96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Font typeface="Calibri"/>
              <a:buNone/>
              <a:defRPr sz="5200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996150" y="2532500"/>
            <a:ext cx="71517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Calibri"/>
              <a:buNone/>
              <a:defRPr sz="3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ge style 1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1116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alibri"/>
              <a:buNone/>
              <a:defRPr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0065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●"/>
              <a:defRPr sz="14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○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■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●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○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■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●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alibri"/>
              <a:buChar char="○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Calibri"/>
              <a:buChar char="■"/>
              <a:def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492" y="3952875"/>
            <a:ext cx="1685375" cy="951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480727"/>
      </p:ext>
    </p:extLst>
  </p:cSld>
  <p:clrMapOvr>
    <a:masterClrMapping/>
  </p:clrMapOvr>
  <p:transition spd="med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654" y="4358341"/>
            <a:ext cx="1079787" cy="60975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br>
              <a:rPr lang="en-US" sz="4000" u="sng" dirty="0"/>
            </a:br>
            <a:endParaRPr sz="3200" dirty="0"/>
          </a:p>
        </p:txBody>
      </p:sp>
      <p:sp>
        <p:nvSpPr>
          <p:cNvPr id="34" name="Google Shape;34;p7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br>
              <a:rPr lang="en-US" dirty="0"/>
            </a:br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8A7FA06-B315-4C7F-9C91-D7A8BF3879BB}"/>
              </a:ext>
            </a:extLst>
          </p:cNvPr>
          <p:cNvSpPr/>
          <p:nvPr/>
        </p:nvSpPr>
        <p:spPr>
          <a:xfrm>
            <a:off x="7294179" y="4014952"/>
            <a:ext cx="1776249" cy="960900"/>
          </a:xfrm>
          <a:prstGeom prst="rect">
            <a:avLst/>
          </a:prstGeom>
          <a:solidFill>
            <a:srgbClr val="FED4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Box 1"/>
          <p:cNvSpPr txBox="1"/>
          <p:nvPr/>
        </p:nvSpPr>
        <p:spPr>
          <a:xfrm>
            <a:off x="2161309" y="1369624"/>
            <a:ext cx="491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>
                <a:solidFill>
                  <a:schemeClr val="accent5">
                    <a:lumMod val="75000"/>
                  </a:schemeClr>
                </a:solidFill>
              </a:rPr>
              <a:t>Tearfund Ireland</a:t>
            </a:r>
            <a:endParaRPr lang="en-IE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3D42B-CE68-116C-16D1-913147473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mighty worm</a:t>
            </a:r>
            <a:endParaRPr lang="en-IE" dirty="0"/>
          </a:p>
        </p:txBody>
      </p:sp>
      <p:pic>
        <p:nvPicPr>
          <p:cNvPr id="3" name="Picture 2" descr="A person holding dirt with worms&#10;&#10;AI-generated content may be incorrect.">
            <a:extLst>
              <a:ext uri="{FF2B5EF4-FFF2-40B4-BE49-F238E27FC236}">
                <a16:creationId xmlns:a16="http://schemas.microsoft.com/office/drawing/2014/main" id="{9FD9F890-F85D-3300-6A35-708ABDF11D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9295" y="791528"/>
            <a:ext cx="2645410" cy="35604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EEAB79-F4DD-94D4-D055-E8B67FCFCC0D}"/>
              </a:ext>
            </a:extLst>
          </p:cNvPr>
          <p:cNvSpPr txBox="1"/>
          <p:nvPr/>
        </p:nvSpPr>
        <p:spPr>
          <a:xfrm>
            <a:off x="2506435" y="4269921"/>
            <a:ext cx="421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dirty="0"/>
              <a:t>Photo: worms used in vermiculture in Southern Ethiopia courtesy Tearfund Ireland Ethiopia </a:t>
            </a:r>
          </a:p>
        </p:txBody>
      </p:sp>
    </p:spTree>
    <p:extLst>
      <p:ext uri="{BB962C8B-B14F-4D97-AF65-F5344CB8AC3E}">
        <p14:creationId xmlns:p14="http://schemas.microsoft.com/office/powerpoint/2010/main" val="3816378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 Arba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31B29D-8032-671A-3A40-B3950603C277}"/>
              </a:ext>
            </a:extLst>
          </p:cNvPr>
          <p:cNvSpPr txBox="1"/>
          <p:nvPr/>
        </p:nvSpPr>
        <p:spPr>
          <a:xfrm>
            <a:off x="2559304" y="4622389"/>
            <a:ext cx="4229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dirty="0"/>
              <a:t>Photo: Arba farmer Ethiopia showing some of his crop of yam grown using worm compost – credit Tearfund Ireland</a:t>
            </a:r>
          </a:p>
        </p:txBody>
      </p:sp>
      <p:pic>
        <p:nvPicPr>
          <p:cNvPr id="3" name="Picture 2" descr="A person holding a tray of potatoes&#10;&#10;AI-generated content may be incorrect.">
            <a:extLst>
              <a:ext uri="{FF2B5EF4-FFF2-40B4-BE49-F238E27FC236}">
                <a16:creationId xmlns:a16="http://schemas.microsoft.com/office/drawing/2014/main" id="{2ABB5A59-FC8B-00D0-D784-7E7B92E715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23981" y="1399481"/>
            <a:ext cx="3656364" cy="256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7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www.tearfund.ie</a:t>
            </a:r>
          </a:p>
        </p:txBody>
      </p:sp>
    </p:spTree>
    <p:extLst>
      <p:ext uri="{BB962C8B-B14F-4D97-AF65-F5344CB8AC3E}">
        <p14:creationId xmlns:p14="http://schemas.microsoft.com/office/powerpoint/2010/main" val="128250652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e7d1cc-e10f-4da2-ad72-1a07cd832eba">
      <Terms xmlns="http://schemas.microsoft.com/office/infopath/2007/PartnerControls"/>
    </lcf76f155ced4ddcb4097134ff3c332f>
    <TaxCatchAll xmlns="ecf374f8-2f43-4a46-bb45-dd92668bdaa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D26C2A6EFB324CA4A98B222CC7FD37" ma:contentTypeVersion="17" ma:contentTypeDescription="Create a new document." ma:contentTypeScope="" ma:versionID="fe1e05adac2cae7cd52ebfecc49ac787">
  <xsd:schema xmlns:xsd="http://www.w3.org/2001/XMLSchema" xmlns:xs="http://www.w3.org/2001/XMLSchema" xmlns:p="http://schemas.microsoft.com/office/2006/metadata/properties" xmlns:ns2="56e7d1cc-e10f-4da2-ad72-1a07cd832eba" xmlns:ns3="ecf374f8-2f43-4a46-bb45-dd92668bdaaa" targetNamespace="http://schemas.microsoft.com/office/2006/metadata/properties" ma:root="true" ma:fieldsID="33851a58defc9c7319dae907ccba86a3" ns2:_="" ns3:_="">
    <xsd:import namespace="56e7d1cc-e10f-4da2-ad72-1a07cd832eba"/>
    <xsd:import namespace="ecf374f8-2f43-4a46-bb45-dd92668bda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e7d1cc-e10f-4da2-ad72-1a07cd832e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8342fd8-49a8-4f7d-a937-27a6b250bc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f374f8-2f43-4a46-bb45-dd92668bda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3f20487-ecba-4cb7-9427-53b1bc9ab25c}" ma:internalName="TaxCatchAll" ma:showField="CatchAllData" ma:web="ecf374f8-2f43-4a46-bb45-dd92668bda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764012-94EE-4F18-AD10-872BC94CF0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3A6228-9343-421D-9CFC-0EC2D4841D44}">
  <ds:schemaRefs>
    <ds:schemaRef ds:uri="http://schemas.microsoft.com/office/2006/metadata/properties"/>
    <ds:schemaRef ds:uri="http://schemas.microsoft.com/office/infopath/2007/PartnerControls"/>
    <ds:schemaRef ds:uri="56e7d1cc-e10f-4da2-ad72-1a07cd832eba"/>
    <ds:schemaRef ds:uri="ecf374f8-2f43-4a46-bb45-dd92668bdaaa"/>
  </ds:schemaRefs>
</ds:datastoreItem>
</file>

<file path=customXml/itemProps3.xml><?xml version="1.0" encoding="utf-8"?>
<ds:datastoreItem xmlns:ds="http://schemas.openxmlformats.org/officeDocument/2006/customXml" ds:itemID="{CC9D728E-6690-4D31-A2D4-635F216E68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e7d1cc-e10f-4da2-ad72-1a07cd832eba"/>
    <ds:schemaRef ds:uri="ecf374f8-2f43-4a46-bb45-dd92668bda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</Words>
  <Application>Microsoft Office PowerPoint</Application>
  <PresentationFormat>On-screen Show (16:9)</PresentationFormat>
  <Paragraphs>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Simple Light</vt:lpstr>
      <vt:lpstr> </vt:lpstr>
      <vt:lpstr>The mighty worm</vt:lpstr>
      <vt:lpstr>Meet Arba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Emma</dc:creator>
  <cp:lastModifiedBy>Emma Lynch</cp:lastModifiedBy>
  <cp:revision>2</cp:revision>
  <dcterms:modified xsi:type="dcterms:W3CDTF">2025-07-23T08:27:13Z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0x0101009DD26C2A6EFB324CA4A98B222CC7FD37</vt:lpwstr>
  </property>
  <property fmtid="{D5CDD505-2E9C-101B-9397-08002B2CF9AE}" pid="3" name="MediaServiceImageTags">
    <vt:lpwstr/>
  </property>
</Properties>
</file>